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uricederoij@denieuwsteschool.nl" TargetMode="External"/><Relationship Id="rId2" Type="http://schemas.openxmlformats.org/officeDocument/2006/relationships/hyperlink" Target="mailto:dzenanacamic@denieuwsteschool.n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oerivanhelvoirt@denieuwsteschool.nl" TargetMode="External"/><Relationship Id="rId4" Type="http://schemas.openxmlformats.org/officeDocument/2006/relationships/hyperlink" Target="mailto:noortjegeers@denieuwsteschool.n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Preparing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P(l)O(t)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/>
              <a:t>Starting</a:t>
            </a:r>
            <a:r>
              <a:rPr lang="nl-NL" dirty="0"/>
              <a:t> off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working</a:t>
            </a:r>
            <a:r>
              <a:rPr lang="nl-NL" dirty="0"/>
              <a:t> </a:t>
            </a:r>
            <a:r>
              <a:rPr lang="nl-NL" dirty="0" err="1"/>
              <a:t>together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917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you will need: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Your laptops</a:t>
            </a:r>
          </a:p>
          <a:p>
            <a:r>
              <a:rPr lang="en-GB" dirty="0"/>
              <a:t>A Google Doc everyone can work in</a:t>
            </a:r>
          </a:p>
          <a:p>
            <a:r>
              <a:rPr lang="en-GB" dirty="0"/>
              <a:t>Add me to this Google Doc: </a:t>
            </a:r>
            <a:r>
              <a:rPr lang="en-GB" i="1" dirty="0"/>
              <a:t>this is the document you will work in from now on</a:t>
            </a:r>
            <a:r>
              <a:rPr lang="en-GB" dirty="0"/>
              <a:t>.</a:t>
            </a:r>
          </a:p>
          <a:p>
            <a:pPr lvl="1"/>
            <a:r>
              <a:rPr lang="en-GB" dirty="0">
                <a:hlinkClick r:id="rId2"/>
              </a:rPr>
              <a:t>dzenanacamic@denieuwsteschool.nl</a:t>
            </a:r>
            <a:endParaRPr lang="en-GB" dirty="0"/>
          </a:p>
          <a:p>
            <a:pPr lvl="1"/>
            <a:r>
              <a:rPr lang="en-GB" dirty="0">
                <a:hlinkClick r:id="rId3"/>
              </a:rPr>
              <a:t>mauricederoij@denieuwsteschool.nl</a:t>
            </a:r>
            <a:endParaRPr lang="en-GB" dirty="0"/>
          </a:p>
          <a:p>
            <a:pPr lvl="1"/>
            <a:r>
              <a:rPr lang="en-GB" dirty="0">
                <a:hlinkClick r:id="rId4"/>
              </a:rPr>
              <a:t>noortjegeers@denieuwsteschool.nl</a:t>
            </a:r>
            <a:r>
              <a:rPr lang="en-GB" dirty="0"/>
              <a:t> </a:t>
            </a:r>
          </a:p>
          <a:p>
            <a:pPr lvl="1"/>
            <a:r>
              <a:rPr lang="en-GB" dirty="0">
                <a:hlinkClick r:id="rId5"/>
              </a:rPr>
              <a:t>yoerivanhelvoirt@denieuwsteschool.nl</a:t>
            </a:r>
            <a:r>
              <a:rPr lang="en-GB" dirty="0"/>
              <a:t> </a:t>
            </a:r>
          </a:p>
          <a:p>
            <a:r>
              <a:rPr lang="en-GB" dirty="0"/>
              <a:t>Add:</a:t>
            </a:r>
          </a:p>
          <a:p>
            <a:pPr lvl="3"/>
            <a:r>
              <a:rPr lang="en-GB" dirty="0"/>
              <a:t>Title page with the names of your </a:t>
            </a:r>
            <a:r>
              <a:rPr lang="en-GB" dirty="0" err="1"/>
              <a:t>groupmembers</a:t>
            </a:r>
            <a:endParaRPr lang="en-GB" dirty="0"/>
          </a:p>
          <a:p>
            <a:pPr lvl="3"/>
            <a:r>
              <a:rPr lang="en-GB" dirty="0"/>
              <a:t>Preparation (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i="1" dirty="0">
                <a:sym typeface="Wingdings" panose="05000000000000000000" pitchFamily="2" charset="2"/>
              </a:rPr>
              <a:t>we’ll work on this today)</a:t>
            </a:r>
            <a:endParaRPr lang="en-GB" dirty="0"/>
          </a:p>
          <a:p>
            <a:pPr lvl="3"/>
            <a:r>
              <a:rPr lang="en-GB" dirty="0"/>
              <a:t>Final product (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i="1" dirty="0">
                <a:sym typeface="Wingdings" panose="05000000000000000000" pitchFamily="2" charset="2"/>
              </a:rPr>
              <a:t>either the written/illustrated product or a link to the video</a:t>
            </a:r>
            <a:r>
              <a:rPr lang="en-GB" dirty="0">
                <a:sym typeface="Wingdings" panose="05000000000000000000" pitchFamily="2" charset="2"/>
              </a:rPr>
              <a:t>)</a:t>
            </a:r>
            <a:endParaRPr lang="en-GB" dirty="0"/>
          </a:p>
          <a:p>
            <a:pPr lvl="3"/>
            <a:r>
              <a:rPr lang="en-GB" dirty="0"/>
              <a:t>Individual notes (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i="1" dirty="0">
                <a:sym typeface="Wingdings" panose="05000000000000000000" pitchFamily="2" charset="2"/>
              </a:rPr>
              <a:t>showcases your participation in class. This can include notes on the reader and additional researched information)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28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Copy and answer these questions: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What is your favourite piece of art/entertainment? (</a:t>
            </a:r>
            <a:r>
              <a:rPr lang="en-GB" i="1" dirty="0"/>
              <a:t>Movie, book, series, play, comic, game etc.</a:t>
            </a:r>
            <a:r>
              <a:rPr lang="en-GB" dirty="0"/>
              <a:t>)</a:t>
            </a:r>
          </a:p>
          <a:p>
            <a:r>
              <a:rPr lang="en-GB" dirty="0"/>
              <a:t>Describe your favourite (mentioned above) </a:t>
            </a:r>
            <a:r>
              <a:rPr lang="en-GB" u="sng" dirty="0"/>
              <a:t>using elements from the reader </a:t>
            </a:r>
            <a:r>
              <a:rPr lang="en-GB" dirty="0"/>
              <a:t>such as plot diagram, characters, setting, themes, genres, conflicts, etc.</a:t>
            </a:r>
          </a:p>
          <a:p>
            <a:r>
              <a:rPr lang="en-GB" dirty="0"/>
              <a:t>Discuss what elements your favourites have in common.</a:t>
            </a:r>
          </a:p>
          <a:p>
            <a:r>
              <a:rPr lang="en-GB" dirty="0"/>
              <a:t>Determine how you can use these elements in your PO.</a:t>
            </a:r>
          </a:p>
          <a:p>
            <a:endParaRPr lang="en-GB" dirty="0"/>
          </a:p>
          <a:p>
            <a:r>
              <a:rPr lang="en-GB" dirty="0"/>
              <a:t>At the end of class, let me know your final choice on:</a:t>
            </a:r>
          </a:p>
          <a:p>
            <a:pPr lvl="2"/>
            <a:r>
              <a:rPr lang="en-GB" dirty="0"/>
              <a:t>Who you're going to work with</a:t>
            </a:r>
          </a:p>
          <a:p>
            <a:pPr lvl="2"/>
            <a:r>
              <a:rPr lang="en-GB" dirty="0"/>
              <a:t>The kind of plot you're going to use </a:t>
            </a:r>
            <a:r>
              <a:rPr lang="en-GB" dirty="0">
                <a:sym typeface="Wingdings" panose="05000000000000000000" pitchFamily="2" charset="2"/>
              </a:rPr>
              <a:t> one of the 7 basic plot types</a:t>
            </a:r>
            <a:endParaRPr lang="en-GB" dirty="0"/>
          </a:p>
          <a:p>
            <a:pPr lvl="2"/>
            <a:r>
              <a:rPr lang="en-GB" dirty="0"/>
              <a:t>The topic you're going to use</a:t>
            </a:r>
          </a:p>
          <a:p>
            <a:pPr lvl="2"/>
            <a:r>
              <a:rPr lang="en-GB" dirty="0"/>
              <a:t>What your final product will be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64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ep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37</TotalTime>
  <Words>254</Words>
  <Application>Microsoft Office PowerPoint</Application>
  <PresentationFormat>Breedbeeld</PresentationFormat>
  <Paragraphs>28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Zeep</vt:lpstr>
      <vt:lpstr>Preparing for your P(l)O(t)</vt:lpstr>
      <vt:lpstr>What you will need:</vt:lpstr>
      <vt:lpstr>Copy and answer these questions:</vt:lpstr>
    </vt:vector>
  </TitlesOfParts>
  <Company>Ons Middelbaar Onderwijs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your P(l)O(t)</dc:title>
  <dc:creator>Camic, Dzenana</dc:creator>
  <cp:lastModifiedBy>Geers, Noortje</cp:lastModifiedBy>
  <cp:revision>7</cp:revision>
  <dcterms:created xsi:type="dcterms:W3CDTF">2018-11-29T11:23:53Z</dcterms:created>
  <dcterms:modified xsi:type="dcterms:W3CDTF">2020-10-26T08:06:11Z</dcterms:modified>
</cp:coreProperties>
</file>